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311" r:id="rId6"/>
    <p:sldId id="347" r:id="rId7"/>
    <p:sldId id="346" r:id="rId8"/>
    <p:sldId id="315" r:id="rId9"/>
    <p:sldId id="316" r:id="rId10"/>
    <p:sldId id="340" r:id="rId11"/>
    <p:sldId id="341" r:id="rId12"/>
    <p:sldId id="342" r:id="rId13"/>
    <p:sldId id="345" r:id="rId14"/>
    <p:sldId id="343" r:id="rId15"/>
    <p:sldId id="344" r:id="rId16"/>
    <p:sldId id="324" r:id="rId17"/>
    <p:sldId id="328" r:id="rId18"/>
    <p:sldId id="331" r:id="rId19"/>
    <p:sldId id="332" r:id="rId20"/>
    <p:sldId id="333" r:id="rId21"/>
    <p:sldId id="334" r:id="rId22"/>
    <p:sldId id="335" r:id="rId23"/>
    <p:sldId id="337" r:id="rId24"/>
    <p:sldId id="336" r:id="rId25"/>
    <p:sldId id="338" r:id="rId26"/>
    <p:sldId id="339" r:id="rId27"/>
    <p:sldId id="326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29" autoAdjust="0"/>
  </p:normalViewPr>
  <p:slideViewPr>
    <p:cSldViewPr showGuides="1">
      <p:cViewPr varScale="1">
        <p:scale>
          <a:sx n="88" d="100"/>
          <a:sy n="88" d="100"/>
        </p:scale>
        <p:origin x="446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A50D3-55A4-46D4-A211-25BEFD8B047B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7C69D1C-C3E4-411A-9015-09A493E4D978}">
      <dgm:prSet phldrT="[Text]" custT="1"/>
      <dgm:spPr/>
      <dgm:t>
        <a:bodyPr/>
        <a:lstStyle/>
        <a:p>
          <a:r>
            <a:rPr lang="en-US" sz="3200" b="0" i="0" dirty="0"/>
            <a:t>Add 3 Numbers And Save Them In App</a:t>
          </a:r>
          <a:endParaRPr lang="en-US" sz="3200" dirty="0"/>
        </a:p>
      </dgm:t>
    </dgm:pt>
    <dgm:pt modelId="{2A1BA6D2-A7B2-424D-97A2-AA5BD2A0F31B}" type="parTrans" cxnId="{F7CC6FF3-3600-4EE9-8CF0-DD0483707725}">
      <dgm:prSet/>
      <dgm:spPr/>
      <dgm:t>
        <a:bodyPr/>
        <a:lstStyle/>
        <a:p>
          <a:endParaRPr lang="en-US"/>
        </a:p>
      </dgm:t>
    </dgm:pt>
    <dgm:pt modelId="{35DD9E00-CDAE-4676-A4D7-474413B4B8C7}" type="sibTrans" cxnId="{F7CC6FF3-3600-4EE9-8CF0-DD0483707725}">
      <dgm:prSet/>
      <dgm:spPr/>
      <dgm:t>
        <a:bodyPr/>
        <a:lstStyle/>
        <a:p>
          <a:endParaRPr lang="en-US"/>
        </a:p>
      </dgm:t>
    </dgm:pt>
    <dgm:pt modelId="{80330AB3-53A3-4B4F-B830-632D60BF9E6A}">
      <dgm:prSet phldrT="[Text]"/>
      <dgm:spPr/>
      <dgm:t>
        <a:bodyPr/>
        <a:lstStyle/>
        <a:p>
          <a:r>
            <a:rPr lang="en-US" b="0" i="0" dirty="0"/>
            <a:t>Send Automatic Message</a:t>
          </a:r>
          <a:endParaRPr lang="en-US" dirty="0"/>
        </a:p>
      </dgm:t>
    </dgm:pt>
    <dgm:pt modelId="{59422B85-DD60-4633-9D1E-EEC634FFAD78}" type="parTrans" cxnId="{644FF0F1-311C-4180-8FE9-7E1E97568451}">
      <dgm:prSet/>
      <dgm:spPr/>
      <dgm:t>
        <a:bodyPr/>
        <a:lstStyle/>
        <a:p>
          <a:endParaRPr lang="en-US"/>
        </a:p>
      </dgm:t>
    </dgm:pt>
    <dgm:pt modelId="{5904B96E-565B-4AA3-80F2-C0FE5C8E6F76}" type="sibTrans" cxnId="{644FF0F1-311C-4180-8FE9-7E1E97568451}">
      <dgm:prSet/>
      <dgm:spPr/>
      <dgm:t>
        <a:bodyPr/>
        <a:lstStyle/>
        <a:p>
          <a:endParaRPr lang="en-US"/>
        </a:p>
      </dgm:t>
    </dgm:pt>
    <dgm:pt modelId="{D83FDAC9-9423-480D-BE1D-AF4561B2B2D4}">
      <dgm:prSet phldrT="[Text]" custT="1"/>
      <dgm:spPr/>
      <dgm:t>
        <a:bodyPr/>
        <a:lstStyle/>
        <a:p>
          <a:r>
            <a:rPr lang="en-US" sz="2400" b="0" i="0" dirty="0"/>
            <a:t>Get Current Location</a:t>
          </a:r>
          <a:r>
            <a:rPr lang="en-US" sz="2400" dirty="0"/>
            <a:t> </a:t>
          </a:r>
        </a:p>
      </dgm:t>
    </dgm:pt>
    <dgm:pt modelId="{5754DA21-A3E3-4E5D-AB0F-945E038F05BC}" type="parTrans" cxnId="{E448F2A1-18BA-4B5E-8356-C45B3B0AF0BD}">
      <dgm:prSet/>
      <dgm:spPr/>
      <dgm:t>
        <a:bodyPr/>
        <a:lstStyle/>
        <a:p>
          <a:endParaRPr lang="en-US"/>
        </a:p>
      </dgm:t>
    </dgm:pt>
    <dgm:pt modelId="{1D50FF6E-70CD-4560-BFBD-5260AB7F53E5}" type="sibTrans" cxnId="{E448F2A1-18BA-4B5E-8356-C45B3B0AF0BD}">
      <dgm:prSet/>
      <dgm:spPr/>
      <dgm:t>
        <a:bodyPr/>
        <a:lstStyle/>
        <a:p>
          <a:endParaRPr lang="en-US"/>
        </a:p>
      </dgm:t>
    </dgm:pt>
    <dgm:pt modelId="{C3CDCE43-0B09-4CD5-8DB9-C50CFFDD0F2A}" type="pres">
      <dgm:prSet presAssocID="{7D0A50D3-55A4-46D4-A211-25BEFD8B047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2CCE9CD-4B9F-4C1E-9FF0-BB87ACB3BE53}" type="pres">
      <dgm:prSet presAssocID="{F7C69D1C-C3E4-411A-9015-09A493E4D978}" presName="gear1" presStyleLbl="node1" presStyleIdx="0" presStyleCnt="3" custLinFactNeighborX="-790" custLinFactNeighborY="131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B5BF47-F051-4D17-9D99-451C72395F8D}" type="pres">
      <dgm:prSet presAssocID="{F7C69D1C-C3E4-411A-9015-09A493E4D978}" presName="gear1srcNode" presStyleLbl="node1" presStyleIdx="0" presStyleCnt="3"/>
      <dgm:spPr/>
      <dgm:t>
        <a:bodyPr/>
        <a:lstStyle/>
        <a:p>
          <a:endParaRPr lang="en-US"/>
        </a:p>
      </dgm:t>
    </dgm:pt>
    <dgm:pt modelId="{CBE66FFA-CFE1-4F00-AB96-06F25FE30D46}" type="pres">
      <dgm:prSet presAssocID="{F7C69D1C-C3E4-411A-9015-09A493E4D978}" presName="gear1dstNode" presStyleLbl="node1" presStyleIdx="0" presStyleCnt="3"/>
      <dgm:spPr/>
      <dgm:t>
        <a:bodyPr/>
        <a:lstStyle/>
        <a:p>
          <a:endParaRPr lang="en-US"/>
        </a:p>
      </dgm:t>
    </dgm:pt>
    <dgm:pt modelId="{599D3602-3F60-4318-A10A-552E0EE5CCFF}" type="pres">
      <dgm:prSet presAssocID="{80330AB3-53A3-4B4F-B830-632D60BF9E6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498E1A-9937-4DD4-AF02-6518A27720B4}" type="pres">
      <dgm:prSet presAssocID="{80330AB3-53A3-4B4F-B830-632D60BF9E6A}" presName="gear2srcNode" presStyleLbl="node1" presStyleIdx="1" presStyleCnt="3"/>
      <dgm:spPr/>
      <dgm:t>
        <a:bodyPr/>
        <a:lstStyle/>
        <a:p>
          <a:endParaRPr lang="en-US"/>
        </a:p>
      </dgm:t>
    </dgm:pt>
    <dgm:pt modelId="{D3D1E7BA-2FB9-4262-B1C6-96E70FCCB39E}" type="pres">
      <dgm:prSet presAssocID="{80330AB3-53A3-4B4F-B830-632D60BF9E6A}" presName="gear2dstNode" presStyleLbl="node1" presStyleIdx="1" presStyleCnt="3"/>
      <dgm:spPr/>
      <dgm:t>
        <a:bodyPr/>
        <a:lstStyle/>
        <a:p>
          <a:endParaRPr lang="en-US"/>
        </a:p>
      </dgm:t>
    </dgm:pt>
    <dgm:pt modelId="{F8B93BD5-FA3A-4F28-BD8D-C352329C0BF2}" type="pres">
      <dgm:prSet presAssocID="{D83FDAC9-9423-480D-BE1D-AF4561B2B2D4}" presName="gear3" presStyleLbl="node1" presStyleIdx="2" presStyleCnt="3"/>
      <dgm:spPr/>
      <dgm:t>
        <a:bodyPr/>
        <a:lstStyle/>
        <a:p>
          <a:endParaRPr lang="en-US"/>
        </a:p>
      </dgm:t>
    </dgm:pt>
    <dgm:pt modelId="{1D9AC59D-63CF-4CD1-A4CC-FFC98518D654}" type="pres">
      <dgm:prSet presAssocID="{D83FDAC9-9423-480D-BE1D-AF4561B2B2D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6905B-3E15-4829-94A6-C3CC56A1326C}" type="pres">
      <dgm:prSet presAssocID="{D83FDAC9-9423-480D-BE1D-AF4561B2B2D4}" presName="gear3srcNode" presStyleLbl="node1" presStyleIdx="2" presStyleCnt="3"/>
      <dgm:spPr/>
      <dgm:t>
        <a:bodyPr/>
        <a:lstStyle/>
        <a:p>
          <a:endParaRPr lang="en-US"/>
        </a:p>
      </dgm:t>
    </dgm:pt>
    <dgm:pt modelId="{804D205D-C588-48FC-AE15-9E51A0A974A1}" type="pres">
      <dgm:prSet presAssocID="{D83FDAC9-9423-480D-BE1D-AF4561B2B2D4}" presName="gear3dstNode" presStyleLbl="node1" presStyleIdx="2" presStyleCnt="3"/>
      <dgm:spPr/>
      <dgm:t>
        <a:bodyPr/>
        <a:lstStyle/>
        <a:p>
          <a:endParaRPr lang="en-US"/>
        </a:p>
      </dgm:t>
    </dgm:pt>
    <dgm:pt modelId="{A7A8FCCC-07CD-4021-A752-BD29FCF967A9}" type="pres">
      <dgm:prSet presAssocID="{35DD9E00-CDAE-4676-A4D7-474413B4B8C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F18AE1E1-B93D-4280-9109-12185823D094}" type="pres">
      <dgm:prSet presAssocID="{5904B96E-565B-4AA3-80F2-C0FE5C8E6F7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C9D0ED8-D08E-40D7-BE69-1F4C769493CF}" type="pres">
      <dgm:prSet presAssocID="{1D50FF6E-70CD-4560-BFBD-5260AB7F53E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44FF0F1-311C-4180-8FE9-7E1E97568451}" srcId="{7D0A50D3-55A4-46D4-A211-25BEFD8B047B}" destId="{80330AB3-53A3-4B4F-B830-632D60BF9E6A}" srcOrd="1" destOrd="0" parTransId="{59422B85-DD60-4633-9D1E-EEC634FFAD78}" sibTransId="{5904B96E-565B-4AA3-80F2-C0FE5C8E6F76}"/>
    <dgm:cxn modelId="{84A00C75-49D6-4467-8D55-61EAD69965BD}" type="presOf" srcId="{D83FDAC9-9423-480D-BE1D-AF4561B2B2D4}" destId="{A456905B-3E15-4829-94A6-C3CC56A1326C}" srcOrd="2" destOrd="0" presId="urn:microsoft.com/office/officeart/2005/8/layout/gear1"/>
    <dgm:cxn modelId="{F7CC6FF3-3600-4EE9-8CF0-DD0483707725}" srcId="{7D0A50D3-55A4-46D4-A211-25BEFD8B047B}" destId="{F7C69D1C-C3E4-411A-9015-09A493E4D978}" srcOrd="0" destOrd="0" parTransId="{2A1BA6D2-A7B2-424D-97A2-AA5BD2A0F31B}" sibTransId="{35DD9E00-CDAE-4676-A4D7-474413B4B8C7}"/>
    <dgm:cxn modelId="{6918F470-6581-4596-A461-6FEF5DE68F48}" type="presOf" srcId="{5904B96E-565B-4AA3-80F2-C0FE5C8E6F76}" destId="{F18AE1E1-B93D-4280-9109-12185823D094}" srcOrd="0" destOrd="0" presId="urn:microsoft.com/office/officeart/2005/8/layout/gear1"/>
    <dgm:cxn modelId="{D9D63A26-4312-4CE9-81F7-FAD49B8486CE}" type="presOf" srcId="{D83FDAC9-9423-480D-BE1D-AF4561B2B2D4}" destId="{1D9AC59D-63CF-4CD1-A4CC-FFC98518D654}" srcOrd="1" destOrd="0" presId="urn:microsoft.com/office/officeart/2005/8/layout/gear1"/>
    <dgm:cxn modelId="{C6945146-D4CD-43BA-84A4-5DEC87629F29}" type="presOf" srcId="{F7C69D1C-C3E4-411A-9015-09A493E4D978}" destId="{7EB5BF47-F051-4D17-9D99-451C72395F8D}" srcOrd="1" destOrd="0" presId="urn:microsoft.com/office/officeart/2005/8/layout/gear1"/>
    <dgm:cxn modelId="{5D29BEA9-3AC3-422B-9135-17E17616B1F0}" type="presOf" srcId="{80330AB3-53A3-4B4F-B830-632D60BF9E6A}" destId="{D3D1E7BA-2FB9-4262-B1C6-96E70FCCB39E}" srcOrd="2" destOrd="0" presId="urn:microsoft.com/office/officeart/2005/8/layout/gear1"/>
    <dgm:cxn modelId="{46D09D37-48ED-4E79-AC14-5735B42C5DDE}" type="presOf" srcId="{35DD9E00-CDAE-4676-A4D7-474413B4B8C7}" destId="{A7A8FCCC-07CD-4021-A752-BD29FCF967A9}" srcOrd="0" destOrd="0" presId="urn:microsoft.com/office/officeart/2005/8/layout/gear1"/>
    <dgm:cxn modelId="{E73F5C79-AA38-4346-8196-BF204E31CFDE}" type="presOf" srcId="{F7C69D1C-C3E4-411A-9015-09A493E4D978}" destId="{CBE66FFA-CFE1-4F00-AB96-06F25FE30D46}" srcOrd="2" destOrd="0" presId="urn:microsoft.com/office/officeart/2005/8/layout/gear1"/>
    <dgm:cxn modelId="{56ED9273-A7AF-4503-ABF7-427D6B7146CF}" type="presOf" srcId="{80330AB3-53A3-4B4F-B830-632D60BF9E6A}" destId="{66498E1A-9937-4DD4-AF02-6518A27720B4}" srcOrd="1" destOrd="0" presId="urn:microsoft.com/office/officeart/2005/8/layout/gear1"/>
    <dgm:cxn modelId="{417406EE-1D6B-49C5-A301-AA4EA5FA81EF}" type="presOf" srcId="{1D50FF6E-70CD-4560-BFBD-5260AB7F53E5}" destId="{3C9D0ED8-D08E-40D7-BE69-1F4C769493CF}" srcOrd="0" destOrd="0" presId="urn:microsoft.com/office/officeart/2005/8/layout/gear1"/>
    <dgm:cxn modelId="{80ED71AF-AC85-46DF-AC63-1DE75CE6418C}" type="presOf" srcId="{D83FDAC9-9423-480D-BE1D-AF4561B2B2D4}" destId="{804D205D-C588-48FC-AE15-9E51A0A974A1}" srcOrd="3" destOrd="0" presId="urn:microsoft.com/office/officeart/2005/8/layout/gear1"/>
    <dgm:cxn modelId="{E92B3881-5DCB-4454-8953-B760426B0615}" type="presOf" srcId="{D83FDAC9-9423-480D-BE1D-AF4561B2B2D4}" destId="{F8B93BD5-FA3A-4F28-BD8D-C352329C0BF2}" srcOrd="0" destOrd="0" presId="urn:microsoft.com/office/officeart/2005/8/layout/gear1"/>
    <dgm:cxn modelId="{DFBC96B0-2FC9-4CB9-BB60-10BC894922D5}" type="presOf" srcId="{80330AB3-53A3-4B4F-B830-632D60BF9E6A}" destId="{599D3602-3F60-4318-A10A-552E0EE5CCFF}" srcOrd="0" destOrd="0" presId="urn:microsoft.com/office/officeart/2005/8/layout/gear1"/>
    <dgm:cxn modelId="{E448F2A1-18BA-4B5E-8356-C45B3B0AF0BD}" srcId="{7D0A50D3-55A4-46D4-A211-25BEFD8B047B}" destId="{D83FDAC9-9423-480D-BE1D-AF4561B2B2D4}" srcOrd="2" destOrd="0" parTransId="{5754DA21-A3E3-4E5D-AB0F-945E038F05BC}" sibTransId="{1D50FF6E-70CD-4560-BFBD-5260AB7F53E5}"/>
    <dgm:cxn modelId="{54EAD8E9-6131-4AAD-9D2A-6015FC7E95B1}" type="presOf" srcId="{7D0A50D3-55A4-46D4-A211-25BEFD8B047B}" destId="{C3CDCE43-0B09-4CD5-8DB9-C50CFFDD0F2A}" srcOrd="0" destOrd="0" presId="urn:microsoft.com/office/officeart/2005/8/layout/gear1"/>
    <dgm:cxn modelId="{91CB6A73-3C67-4C5F-A613-38AFFF5C6FB3}" type="presOf" srcId="{F7C69D1C-C3E4-411A-9015-09A493E4D978}" destId="{62CCE9CD-4B9F-4C1E-9FF0-BB87ACB3BE53}" srcOrd="0" destOrd="0" presId="urn:microsoft.com/office/officeart/2005/8/layout/gear1"/>
    <dgm:cxn modelId="{843DFEA0-0A37-44C9-88F8-7DAE0BE39245}" type="presParOf" srcId="{C3CDCE43-0B09-4CD5-8DB9-C50CFFDD0F2A}" destId="{62CCE9CD-4B9F-4C1E-9FF0-BB87ACB3BE53}" srcOrd="0" destOrd="0" presId="urn:microsoft.com/office/officeart/2005/8/layout/gear1"/>
    <dgm:cxn modelId="{47421757-28B8-45D1-9400-B2628250E7DA}" type="presParOf" srcId="{C3CDCE43-0B09-4CD5-8DB9-C50CFFDD0F2A}" destId="{7EB5BF47-F051-4D17-9D99-451C72395F8D}" srcOrd="1" destOrd="0" presId="urn:microsoft.com/office/officeart/2005/8/layout/gear1"/>
    <dgm:cxn modelId="{0CB75D00-7C62-46F0-AF3D-840AFCC17CB7}" type="presParOf" srcId="{C3CDCE43-0B09-4CD5-8DB9-C50CFFDD0F2A}" destId="{CBE66FFA-CFE1-4F00-AB96-06F25FE30D46}" srcOrd="2" destOrd="0" presId="urn:microsoft.com/office/officeart/2005/8/layout/gear1"/>
    <dgm:cxn modelId="{6CC81DE2-8021-4541-8866-B27D499D5771}" type="presParOf" srcId="{C3CDCE43-0B09-4CD5-8DB9-C50CFFDD0F2A}" destId="{599D3602-3F60-4318-A10A-552E0EE5CCFF}" srcOrd="3" destOrd="0" presId="urn:microsoft.com/office/officeart/2005/8/layout/gear1"/>
    <dgm:cxn modelId="{A902304A-01C1-434B-AD0F-4DD02EFDD184}" type="presParOf" srcId="{C3CDCE43-0B09-4CD5-8DB9-C50CFFDD0F2A}" destId="{66498E1A-9937-4DD4-AF02-6518A27720B4}" srcOrd="4" destOrd="0" presId="urn:microsoft.com/office/officeart/2005/8/layout/gear1"/>
    <dgm:cxn modelId="{33FD4402-2307-42D8-9457-1DF15C47CE35}" type="presParOf" srcId="{C3CDCE43-0B09-4CD5-8DB9-C50CFFDD0F2A}" destId="{D3D1E7BA-2FB9-4262-B1C6-96E70FCCB39E}" srcOrd="5" destOrd="0" presId="urn:microsoft.com/office/officeart/2005/8/layout/gear1"/>
    <dgm:cxn modelId="{A56C1B5E-3101-4FD7-A9A4-FA80E092B197}" type="presParOf" srcId="{C3CDCE43-0B09-4CD5-8DB9-C50CFFDD0F2A}" destId="{F8B93BD5-FA3A-4F28-BD8D-C352329C0BF2}" srcOrd="6" destOrd="0" presId="urn:microsoft.com/office/officeart/2005/8/layout/gear1"/>
    <dgm:cxn modelId="{7E31127E-A5F3-44A1-B457-D2498BCC51E3}" type="presParOf" srcId="{C3CDCE43-0B09-4CD5-8DB9-C50CFFDD0F2A}" destId="{1D9AC59D-63CF-4CD1-A4CC-FFC98518D654}" srcOrd="7" destOrd="0" presId="urn:microsoft.com/office/officeart/2005/8/layout/gear1"/>
    <dgm:cxn modelId="{93BE237D-B66E-4B0D-94CF-9EB5015B3E66}" type="presParOf" srcId="{C3CDCE43-0B09-4CD5-8DB9-C50CFFDD0F2A}" destId="{A456905B-3E15-4829-94A6-C3CC56A1326C}" srcOrd="8" destOrd="0" presId="urn:microsoft.com/office/officeart/2005/8/layout/gear1"/>
    <dgm:cxn modelId="{BA348765-25F0-4AF1-8BF8-69FA3D01267F}" type="presParOf" srcId="{C3CDCE43-0B09-4CD5-8DB9-C50CFFDD0F2A}" destId="{804D205D-C588-48FC-AE15-9E51A0A974A1}" srcOrd="9" destOrd="0" presId="urn:microsoft.com/office/officeart/2005/8/layout/gear1"/>
    <dgm:cxn modelId="{CCB3BB6E-74C6-487E-97BE-41545C098E4D}" type="presParOf" srcId="{C3CDCE43-0B09-4CD5-8DB9-C50CFFDD0F2A}" destId="{A7A8FCCC-07CD-4021-A752-BD29FCF967A9}" srcOrd="10" destOrd="0" presId="urn:microsoft.com/office/officeart/2005/8/layout/gear1"/>
    <dgm:cxn modelId="{E2B97EF3-D619-447B-BE22-CC0A4FF860BA}" type="presParOf" srcId="{C3CDCE43-0B09-4CD5-8DB9-C50CFFDD0F2A}" destId="{F18AE1E1-B93D-4280-9109-12185823D094}" srcOrd="11" destOrd="0" presId="urn:microsoft.com/office/officeart/2005/8/layout/gear1"/>
    <dgm:cxn modelId="{1BBFCC93-CE2D-4A43-80E3-724679A0D7F0}" type="presParOf" srcId="{C3CDCE43-0B09-4CD5-8DB9-C50CFFDD0F2A}" destId="{3C9D0ED8-D08E-40D7-BE69-1F4C769493C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CE9CD-4B9F-4C1E-9FF0-BB87ACB3BE53}">
      <dsp:nvSpPr>
        <dsp:cNvPr id="0" name=""/>
        <dsp:cNvSpPr/>
      </dsp:nvSpPr>
      <dsp:spPr>
        <a:xfrm>
          <a:off x="4190985" y="2624772"/>
          <a:ext cx="3208055" cy="320805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/>
            <a:t>Add 3 Numbers And Save Them In App</a:t>
          </a:r>
          <a:endParaRPr lang="en-US" sz="3200" kern="1200" dirty="0"/>
        </a:p>
      </dsp:txBody>
      <dsp:txXfrm>
        <a:off x="4835947" y="3376244"/>
        <a:ext cx="1918131" cy="1649006"/>
      </dsp:txXfrm>
    </dsp:sp>
    <dsp:sp modelId="{599D3602-3F60-4318-A10A-552E0EE5CCFF}">
      <dsp:nvSpPr>
        <dsp:cNvPr id="0" name=""/>
        <dsp:cNvSpPr/>
      </dsp:nvSpPr>
      <dsp:spPr>
        <a:xfrm>
          <a:off x="2349824" y="1866504"/>
          <a:ext cx="2333131" cy="233313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Send Automatic Message</a:t>
          </a:r>
          <a:endParaRPr lang="en-US" sz="1900" kern="1200" dirty="0"/>
        </a:p>
      </dsp:txBody>
      <dsp:txXfrm>
        <a:off x="2937197" y="2457427"/>
        <a:ext cx="1158385" cy="1151285"/>
      </dsp:txXfrm>
    </dsp:sp>
    <dsp:sp modelId="{F8B93BD5-FA3A-4F28-BD8D-C352329C0BF2}">
      <dsp:nvSpPr>
        <dsp:cNvPr id="0" name=""/>
        <dsp:cNvSpPr/>
      </dsp:nvSpPr>
      <dsp:spPr>
        <a:xfrm rot="20700000">
          <a:off x="3656615" y="256882"/>
          <a:ext cx="2285992" cy="228599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/>
            <a:t>Get Current Location</a:t>
          </a:r>
          <a:r>
            <a:rPr lang="en-US" sz="2400" kern="1200" dirty="0"/>
            <a:t> </a:t>
          </a:r>
        </a:p>
      </dsp:txBody>
      <dsp:txXfrm rot="-20700000">
        <a:off x="4158000" y="758267"/>
        <a:ext cx="1283222" cy="1283222"/>
      </dsp:txXfrm>
    </dsp:sp>
    <dsp:sp modelId="{A7A8FCCC-07CD-4021-A752-BD29FCF967A9}">
      <dsp:nvSpPr>
        <dsp:cNvPr id="0" name=""/>
        <dsp:cNvSpPr/>
      </dsp:nvSpPr>
      <dsp:spPr>
        <a:xfrm>
          <a:off x="3988041" y="2130151"/>
          <a:ext cx="4106310" cy="4106310"/>
        </a:xfrm>
        <a:prstGeom prst="circularArrow">
          <a:avLst>
            <a:gd name="adj1" fmla="val 4687"/>
            <a:gd name="adj2" fmla="val 299029"/>
            <a:gd name="adj3" fmla="val 2545112"/>
            <a:gd name="adj4" fmla="val 1580027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AE1E1-B93D-4280-9109-12185823D094}">
      <dsp:nvSpPr>
        <dsp:cNvPr id="0" name=""/>
        <dsp:cNvSpPr/>
      </dsp:nvSpPr>
      <dsp:spPr>
        <a:xfrm>
          <a:off x="1936631" y="1343239"/>
          <a:ext cx="2983491" cy="298349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D0ED8-D08E-40D7-BE69-1F4C769493CF}">
      <dsp:nvSpPr>
        <dsp:cNvPr id="0" name=""/>
        <dsp:cNvSpPr/>
      </dsp:nvSpPr>
      <dsp:spPr>
        <a:xfrm>
          <a:off x="3127842" y="-250867"/>
          <a:ext cx="3216804" cy="32168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9/10/2017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Template offered by PPTPOP.com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5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9/10/2017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9/10/2017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9/10/2017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0811" y="457200"/>
            <a:ext cx="12038013" cy="6096000"/>
          </a:xfrm>
        </p:spPr>
        <p:txBody>
          <a:bodyPr>
            <a:normAutofit/>
          </a:bodyPr>
          <a:lstStyle/>
          <a:p>
            <a:r>
              <a:rPr lang="en-US" sz="8900" dirty="0"/>
              <a:t>Health monitoring </a:t>
            </a:r>
            <a:br>
              <a:rPr lang="en-US" sz="8900" dirty="0"/>
            </a:br>
            <a:r>
              <a:rPr lang="en-US" sz="8900" dirty="0"/>
              <a:t>system in cars</a:t>
            </a:r>
            <a:r>
              <a:rPr lang="en-US" dirty="0"/>
              <a:t/>
            </a:r>
            <a:br>
              <a:rPr lang="en-US" dirty="0"/>
            </a:br>
            <a:r>
              <a:rPr lang="en-US" sz="9600" dirty="0"/>
              <a:t/>
            </a:r>
            <a:br>
              <a:rPr lang="en-US" sz="9600" dirty="0"/>
            </a:br>
            <a:endParaRPr lang="en-US" sz="9600" b="1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92EB3-8B35-4C0E-B35E-A2E47BA5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676400"/>
            <a:ext cx="5970953" cy="3486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29767-8BEC-45AA-BD01-82B99D36A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5" y="1298229"/>
            <a:ext cx="5598081" cy="42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0844B-4B8D-41E0-9337-BAC9496B1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3"/>
            <a:ext cx="12188825" cy="68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2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DD173-DA25-4674-9166-DE7185D04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8201" y="122812"/>
            <a:ext cx="3393831" cy="6043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46D4F-3FC8-4EFF-AFDA-9D2F597E4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724185"/>
            <a:ext cx="5551618" cy="3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" y="228600"/>
            <a:ext cx="7162800" cy="1713470"/>
          </a:xfrm>
        </p:spPr>
        <p:txBody>
          <a:bodyPr/>
          <a:lstStyle/>
          <a:p>
            <a:r>
              <a:rPr lang="en-US" b="1" dirty="0"/>
              <a:t>Android 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7803E-9422-4690-A398-7FB7810ED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35582" r="14978" b="13268"/>
          <a:stretch/>
        </p:blipFill>
        <p:spPr>
          <a:xfrm>
            <a:off x="1827211" y="3344487"/>
            <a:ext cx="7315201" cy="3059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22038-17B0-479B-9837-4B6D76A6F42E}"/>
              </a:ext>
            </a:extLst>
          </p:cNvPr>
          <p:cNvSpPr/>
          <p:nvPr/>
        </p:nvSpPr>
        <p:spPr>
          <a:xfrm>
            <a:off x="2741612" y="2133600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https://github.com/wafaaelmaandy/Health-monitoring-system-in-cars.git</a:t>
            </a:r>
          </a:p>
        </p:txBody>
      </p:sp>
    </p:spTree>
    <p:extLst>
      <p:ext uri="{BB962C8B-B14F-4D97-AF65-F5344CB8AC3E}">
        <p14:creationId xmlns:p14="http://schemas.microsoft.com/office/powerpoint/2010/main" val="29202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02122381"/>
              </p:ext>
            </p:extLst>
          </p:nvPr>
        </p:nvGraphicFramePr>
        <p:xfrm>
          <a:off x="227012" y="609600"/>
          <a:ext cx="9015941" cy="5832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875" y="35992"/>
            <a:ext cx="3212870" cy="3212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08812" y="914400"/>
            <a:ext cx="20574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Send Location As SMS Automatically</a:t>
            </a:r>
          </a:p>
          <a:p>
            <a:pPr lvl="0"/>
            <a:endParaRPr lang="en-US" sz="6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6D7F86-112C-4AC4-B313-9006A3DC0072}"/>
              </a:ext>
            </a:extLst>
          </p:cNvPr>
          <p:cNvGrpSpPr/>
          <p:nvPr/>
        </p:nvGrpSpPr>
        <p:grpSpPr>
          <a:xfrm>
            <a:off x="8189122" y="2438400"/>
            <a:ext cx="3208055" cy="3208055"/>
            <a:chOff x="4190985" y="2624772"/>
            <a:chExt cx="3208055" cy="3208055"/>
          </a:xfrm>
        </p:grpSpPr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84AE0B55-F495-4F6F-AC13-8BA1F77164B1}"/>
                </a:ext>
              </a:extLst>
            </p:cNvPr>
            <p:cNvSpPr/>
            <p:nvPr/>
          </p:nvSpPr>
          <p:spPr>
            <a:xfrm>
              <a:off x="4190985" y="2624772"/>
              <a:ext cx="3208055" cy="3208055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1F37B827-FB26-4F1E-AAC7-F5630ED63F75}"/>
                </a:ext>
              </a:extLst>
            </p:cNvPr>
            <p:cNvSpPr txBox="1"/>
            <p:nvPr/>
          </p:nvSpPr>
          <p:spPr>
            <a:xfrm>
              <a:off x="4977326" y="3350436"/>
              <a:ext cx="1918131" cy="1649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r>
                <a:rPr lang="en-US" sz="2800" dirty="0"/>
                <a:t>Connect App With Bluetooth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9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677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2" y="304800"/>
            <a:ext cx="9144000" cy="1371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3ABDE-CBE3-4A0D-BCFA-9AB76928D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1938868"/>
            <a:ext cx="2767012" cy="4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9612" y="762000"/>
            <a:ext cx="40975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Send Massages</a:t>
            </a:r>
          </a:p>
        </p:txBody>
      </p:sp>
      <p:pic>
        <p:nvPicPr>
          <p:cNvPr id="1028" name="Picture 4" descr="E:\HealthMonitoringSystemInCars\documentation\images\help.PNG">
            <a:extLst>
              <a:ext uri="{FF2B5EF4-FFF2-40B4-BE49-F238E27FC236}">
                <a16:creationId xmlns:a16="http://schemas.microsoft.com/office/drawing/2014/main" id="{F18288E0-5AA6-40A7-9BA7-ED7D3C9E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981200"/>
            <a:ext cx="39338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5829" y="457200"/>
            <a:ext cx="48705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Send Location as SMS</a:t>
            </a:r>
            <a:endParaRPr lang="en-US" sz="4000" dirty="0"/>
          </a:p>
        </p:txBody>
      </p:sp>
      <p:pic>
        <p:nvPicPr>
          <p:cNvPr id="2050" name="Picture 2" descr="E:\HealthMonitoringSystemInCars\documentation\images\sendato.PNG">
            <a:extLst>
              <a:ext uri="{FF2B5EF4-FFF2-40B4-BE49-F238E27FC236}">
                <a16:creationId xmlns:a16="http://schemas.microsoft.com/office/drawing/2014/main" id="{71EFF14F-3A38-42FA-945F-B5FDB3DF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676400"/>
            <a:ext cx="564624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3812" y="609600"/>
            <a:ext cx="86052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Add 3 number and save them in app </a:t>
            </a:r>
          </a:p>
        </p:txBody>
      </p:sp>
      <p:pic>
        <p:nvPicPr>
          <p:cNvPr id="3074" name="Picture 2" descr="E:\HealthMonitoringSystemInCars\documentation\images\addnumber.jpeg">
            <a:extLst>
              <a:ext uri="{FF2B5EF4-FFF2-40B4-BE49-F238E27FC236}">
                <a16:creationId xmlns:a16="http://schemas.microsoft.com/office/drawing/2014/main" id="{93497062-4D15-44CE-8E45-F60F921CF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397000"/>
            <a:ext cx="3071812" cy="54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5585" y="1447799"/>
            <a:ext cx="7707397" cy="914400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</a:schemeClr>
                </a:solidFill>
              </a:rPr>
              <a:t>Over view  of project</a:t>
            </a:r>
            <a:br>
              <a:rPr lang="en-US" sz="6000" b="1" dirty="0">
                <a:solidFill>
                  <a:schemeClr val="tx2">
                    <a:lumMod val="75000"/>
                  </a:schemeClr>
                </a:solidFill>
              </a:rPr>
            </a:b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CFC45-21D8-4BA3-8371-6E5A887ABD52}"/>
              </a:ext>
            </a:extLst>
          </p:cNvPr>
          <p:cNvSpPr txBox="1"/>
          <p:nvPr/>
        </p:nvSpPr>
        <p:spPr>
          <a:xfrm>
            <a:off x="1065212" y="2133600"/>
            <a:ext cx="998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system take care of any driver by Following-up heart rateand if something goes wrong an alarm will be launched , the car will stop, a GPS location will be sent for a near hospital , and a message will be sent </a:t>
            </a:r>
            <a:r>
              <a:rPr lang="en-US" sz="3200" dirty="0" err="1"/>
              <a:t>torelative</a:t>
            </a:r>
            <a:r>
              <a:rPr lang="en-US" sz="3200" dirty="0"/>
              <a:t> people or family..... the project is on progress and more features will be added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5812" y="152400"/>
            <a:ext cx="7662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Connected to Bluetooth module</a:t>
            </a:r>
          </a:p>
        </p:txBody>
      </p:sp>
      <p:pic>
        <p:nvPicPr>
          <p:cNvPr id="4098" name="Picture 2" descr="E:\HealthMonitoringSystemInCars\documentation\images\b2.jpeg">
            <a:extLst>
              <a:ext uri="{FF2B5EF4-FFF2-40B4-BE49-F238E27FC236}">
                <a16:creationId xmlns:a16="http://schemas.microsoft.com/office/drawing/2014/main" id="{58369C34-54F6-4A3B-8417-330A772C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1" y="1126068"/>
            <a:ext cx="3224212" cy="573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0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E:\HealthMonitoringSystemInCars\documentation\images\ft1.jpg">
            <a:extLst>
              <a:ext uri="{FF2B5EF4-FFF2-40B4-BE49-F238E27FC236}">
                <a16:creationId xmlns:a16="http://schemas.microsoft.com/office/drawing/2014/main" id="{4452D032-0ED0-4BB8-875E-A5900B22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67488" y="-1240276"/>
            <a:ext cx="5715001" cy="101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7FCAD-2BDF-40CD-99A5-A3F4F5811CD6}"/>
              </a:ext>
            </a:extLst>
          </p:cNvPr>
          <p:cNvSpPr txBox="1"/>
          <p:nvPr/>
        </p:nvSpPr>
        <p:spPr>
          <a:xfrm>
            <a:off x="3741858" y="152400"/>
            <a:ext cx="4366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Test App With project </a:t>
            </a:r>
          </a:p>
        </p:txBody>
      </p:sp>
    </p:spTree>
    <p:extLst>
      <p:ext uri="{BB962C8B-B14F-4D97-AF65-F5344CB8AC3E}">
        <p14:creationId xmlns:p14="http://schemas.microsoft.com/office/powerpoint/2010/main" val="34412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8612" y="2549604"/>
            <a:ext cx="43332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4368" y="3352801"/>
            <a:ext cx="3076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-300" dirty="0">
                <a:solidFill>
                  <a:srgbClr val="0086E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1612" y="2690601"/>
            <a:ext cx="4740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Create, </a:t>
            </a:r>
          </a:p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 </a:t>
            </a:r>
          </a:p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Capture Value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32412" y="3200401"/>
            <a:ext cx="685800" cy="1489815"/>
            <a:chOff x="5257800" y="3124200"/>
            <a:chExt cx="685800" cy="148981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867400" y="3124200"/>
              <a:ext cx="0" cy="1489815"/>
            </a:xfrm>
            <a:prstGeom prst="line">
              <a:avLst/>
            </a:prstGeom>
            <a:ln w="165100">
              <a:solidFill>
                <a:srgbClr val="0086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57800" y="4614015"/>
              <a:ext cx="685800" cy="0"/>
            </a:xfrm>
            <a:prstGeom prst="line">
              <a:avLst/>
            </a:prstGeom>
            <a:ln w="165100">
              <a:solidFill>
                <a:srgbClr val="0086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70612" y="2438400"/>
            <a:ext cx="838200" cy="1622070"/>
            <a:chOff x="6096000" y="2459975"/>
            <a:chExt cx="838200" cy="162207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172200" y="2459975"/>
              <a:ext cx="0" cy="1622070"/>
            </a:xfrm>
            <a:prstGeom prst="line">
              <a:avLst/>
            </a:prstGeom>
            <a:ln w="165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96000" y="2531699"/>
              <a:ext cx="838200" cy="0"/>
            </a:xfrm>
            <a:prstGeom prst="line">
              <a:avLst/>
            </a:prstGeom>
            <a:ln w="165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296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95036" y="228601"/>
            <a:ext cx="10985776" cy="474897"/>
            <a:chOff x="-12976" y="828424"/>
            <a:chExt cx="10985776" cy="1076576"/>
          </a:xfrm>
        </p:grpSpPr>
        <p:sp>
          <p:nvSpPr>
            <p:cNvPr id="44" name="Rectangle 43"/>
            <p:cNvSpPr/>
            <p:nvPr/>
          </p:nvSpPr>
          <p:spPr>
            <a:xfrm>
              <a:off x="0" y="828424"/>
              <a:ext cx="10972800" cy="1076576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55372" y="973961"/>
              <a:ext cx="6379028" cy="907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The Business Model Canvas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-12976" y="828424"/>
              <a:ext cx="10972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0" y="1905000"/>
              <a:ext cx="10972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97655" y="767696"/>
            <a:ext cx="10873633" cy="5881240"/>
            <a:chOff x="166477" y="1371600"/>
            <a:chExt cx="10672064" cy="5215452"/>
          </a:xfrm>
          <a:solidFill>
            <a:schemeClr val="tx1"/>
          </a:solidFill>
        </p:grpSpPr>
        <p:sp>
          <p:nvSpPr>
            <p:cNvPr id="6" name="Rectangle 5"/>
            <p:cNvSpPr/>
            <p:nvPr/>
          </p:nvSpPr>
          <p:spPr>
            <a:xfrm>
              <a:off x="166477" y="1371600"/>
              <a:ext cx="1967123" cy="33528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1382030"/>
              <a:ext cx="2008513" cy="16764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Car accessories shops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 &amp;Cars companies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33600" y="3048000"/>
              <a:ext cx="2008513" cy="16764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Materials,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Mass </a:t>
              </a:r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  <a:sym typeface="Wingdings" panose="05000000000000000000" pitchFamily="2" charset="2"/>
                </a:rPr>
                <a:t> technical</a:t>
              </a:r>
            </a:p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  <a:sym typeface="Wingdings" panose="05000000000000000000" pitchFamily="2" charset="2"/>
                </a:rPr>
                <a:t>distributors</a:t>
              </a:r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2114" y="1371600"/>
              <a:ext cx="2148862" cy="33528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Save lives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90975" y="1371600"/>
              <a:ext cx="2214395" cy="16764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90975" y="3048000"/>
              <a:ext cx="2214395" cy="16764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05369" y="1371600"/>
              <a:ext cx="2333171" cy="3352799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6477" y="4724400"/>
              <a:ext cx="5410636" cy="186265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tx2">
                      <a:lumMod val="10000"/>
                    </a:schemeClr>
                  </a:solidFill>
                </a:rPr>
                <a:t> salary , materials ,</a:t>
              </a:r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</a:rPr>
                <a:t> manufacturing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77112" y="4724400"/>
              <a:ext cx="5261429" cy="186265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10000"/>
                    </a:schemeClr>
                  </a:solidFill>
                </a:rPr>
                <a:t>Asset Sale , Advertising at website &amp;app</a:t>
              </a:r>
              <a:endParaRPr lang="en-US" sz="1600" b="1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90975" y="1371602"/>
              <a:ext cx="2214393" cy="599938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34743" y="3047095"/>
              <a:ext cx="2096063" cy="454684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355796" y="1371600"/>
              <a:ext cx="2333170" cy="60963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40240" y="1396187"/>
              <a:ext cx="2096062" cy="54588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7790" y="1399402"/>
              <a:ext cx="1955711" cy="54588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4004" y="1408709"/>
              <a:ext cx="1914321" cy="54588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33601" y="3058430"/>
              <a:ext cx="2008512" cy="47625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577113" y="4725306"/>
              <a:ext cx="5261428" cy="47625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6478" y="4725306"/>
              <a:ext cx="5410636" cy="47625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33872" y="1489843"/>
              <a:ext cx="1699728" cy="27293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KEY ACTIVITIES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385975" y="1486393"/>
              <a:ext cx="1981199" cy="27293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VALUE PROPOSITION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306364" y="1497546"/>
              <a:ext cx="2092024" cy="463989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CUSTOMER RELATIONSHIP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610600" y="1489842"/>
              <a:ext cx="1978859" cy="46398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CUSTOMER SEGMENTS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57175" y="1486393"/>
              <a:ext cx="1584938" cy="27293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KEY PARTNERS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04775" y="3129068"/>
              <a:ext cx="1521683" cy="27293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KEY RESOURCES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95776" y="3124200"/>
              <a:ext cx="1074870" cy="27293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CHANNELS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57200" y="4800600"/>
              <a:ext cx="1619668" cy="27293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COST STRUCTURE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7400" y="4800600"/>
              <a:ext cx="1663720" cy="27293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+mj-lt"/>
                </a:rPr>
                <a:t>REVENUE STREAM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C17A99D-4ECB-4A86-AA04-779D5AD39180}"/>
              </a:ext>
            </a:extLst>
          </p:cNvPr>
          <p:cNvSpPr/>
          <p:nvPr/>
        </p:nvSpPr>
        <p:spPr>
          <a:xfrm>
            <a:off x="9120291" y="1512838"/>
            <a:ext cx="2175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Segmented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Have health problem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&amp;old +40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&amp;travel by himself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Mass Market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</a:rPr>
              <a:t>Cars companies to add this feather at all car 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250E1-94EE-41C1-95E5-FE163C9BFDCC}"/>
              </a:ext>
            </a:extLst>
          </p:cNvPr>
          <p:cNvSpPr/>
          <p:nvPr/>
        </p:nvSpPr>
        <p:spPr>
          <a:xfrm>
            <a:off x="7344231" y="3240371"/>
            <a:ext cx="136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</a:rPr>
              <a:t>Store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</a:rPr>
              <a:t>&amp;Website </a:t>
            </a:r>
            <a:r>
              <a:rPr lang="en-US" b="1" dirty="0">
                <a:latin typeface="Arial" panose="020B0604020202020204" pitchFamily="34" charset="0"/>
              </a:rPr>
              <a:t> 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24CE3-1B70-482B-B379-E76DC862CA16}"/>
              </a:ext>
            </a:extLst>
          </p:cNvPr>
          <p:cNvSpPr/>
          <p:nvPr/>
        </p:nvSpPr>
        <p:spPr>
          <a:xfrm>
            <a:off x="6895760" y="1440952"/>
            <a:ext cx="217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</a:rPr>
              <a:t>Personal Assistance</a:t>
            </a: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 &amp;Automated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55EE1-9DD1-4488-96FB-1106CA430F91}"/>
              </a:ext>
            </a:extLst>
          </p:cNvPr>
          <p:cNvSpPr/>
          <p:nvPr/>
        </p:nvSpPr>
        <p:spPr>
          <a:xfrm>
            <a:off x="859579" y="2105249"/>
            <a:ext cx="177965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buying materials,</a:t>
            </a:r>
          </a:p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manufacturer</a:t>
            </a:r>
          </a:p>
        </p:txBody>
      </p:sp>
    </p:spTree>
    <p:extLst>
      <p:ext uri="{BB962C8B-B14F-4D97-AF65-F5344CB8AC3E}">
        <p14:creationId xmlns:p14="http://schemas.microsoft.com/office/powerpoint/2010/main" val="17625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1600200"/>
            <a:ext cx="7924800" cy="2551670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Comic Sans MS"/>
              </a:rPr>
              <a:t>Thank you</a:t>
            </a:r>
            <a:r>
              <a:rPr lang="en-US" sz="96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4" name="Picture 3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048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1905000"/>
            <a:ext cx="9144001" cy="13716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Way of thinking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625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3F57-12CD-419F-AA92-9BBD733D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V1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FC9F9-6E32-47F5-A42F-F668668F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40563" y="1124850"/>
            <a:ext cx="3559709" cy="6339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942876-AACF-472A-8F83-B034287D9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98314" y="1494364"/>
            <a:ext cx="3144716" cy="56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1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013" y="1524000"/>
            <a:ext cx="9067800" cy="2286000"/>
          </a:xfrm>
        </p:spPr>
        <p:txBody>
          <a:bodyPr>
            <a:normAutofit fontScale="90000"/>
          </a:bodyPr>
          <a:lstStyle/>
          <a:p>
            <a:r>
              <a:rPr lang="en-US" sz="8800" dirty="0" smtClean="0"/>
              <a:t>Hardware design and implementation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677399" cy="3124200"/>
          </a:xfrm>
        </p:spPr>
        <p:txBody>
          <a:bodyPr>
            <a:normAutofit/>
          </a:bodyPr>
          <a:lstStyle/>
          <a:p>
            <a:r>
              <a:rPr lang="en-US" sz="6000" dirty="0"/>
              <a:t>On 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0012" y="2819400"/>
            <a:ext cx="9752012" cy="53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effectLst/>
              <a:latin typeface="Californian FB" panose="0207040306080B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0C6437-8D69-4057-B378-DA4E429D5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914400"/>
            <a:ext cx="2763715" cy="4921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38ED6-320B-4D8B-BD88-ECC05D67A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542686"/>
            <a:ext cx="7587097" cy="42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DC041-2086-4711-BDBE-3070921E34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3"/>
            <a:ext cx="12188825" cy="68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4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130759-B91F-40D1-B218-94D72EF34AE1}"/>
              </a:ext>
            </a:extLst>
          </p:cNvPr>
          <p:cNvSpPr txBox="1"/>
          <p:nvPr/>
        </p:nvSpPr>
        <p:spPr>
          <a:xfrm>
            <a:off x="5332412" y="2209800"/>
            <a:ext cx="1983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41595956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439</TotalTime>
  <Words>223</Words>
  <Application>Microsoft Office PowerPoint</Application>
  <PresentationFormat>Custom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Californian FB</vt:lpstr>
      <vt:lpstr>Comic Sans MS</vt:lpstr>
      <vt:lpstr>Corbel</vt:lpstr>
      <vt:lpstr>GungsuhChe</vt:lpstr>
      <vt:lpstr>Narkisim</vt:lpstr>
      <vt:lpstr>Verdana</vt:lpstr>
      <vt:lpstr>Wingdings</vt:lpstr>
      <vt:lpstr>Digital Blue Tunnel 16x9</vt:lpstr>
      <vt:lpstr>Health monitoring  system in cars  </vt:lpstr>
      <vt:lpstr>Over view  of project </vt:lpstr>
      <vt:lpstr>Way of thinking </vt:lpstr>
      <vt:lpstr>V1</vt:lpstr>
      <vt:lpstr>Hardware design and implementation</vt:lpstr>
      <vt:lpstr>On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App</vt:lpstr>
      <vt:lpstr>PowerPoint Presentation</vt:lpstr>
      <vt:lpstr>Output</vt:lpstr>
      <vt:lpstr>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Wafaa</dc:creator>
  <cp:lastModifiedBy>irc</cp:lastModifiedBy>
  <cp:revision>36</cp:revision>
  <dcterms:created xsi:type="dcterms:W3CDTF">2017-02-03T21:24:17Z</dcterms:created>
  <dcterms:modified xsi:type="dcterms:W3CDTF">2017-09-10T09:43:24Z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